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lacial Indifference" charset="1" panose="00000000000000000000"/>
      <p:regular r:id="rId18"/>
    </p:embeddedFont>
    <p:embeddedFont>
      <p:font typeface="Montserrat" charset="1" panose="00000500000000000000"/>
      <p:regular r:id="rId19"/>
    </p:embeddedFont>
    <p:embeddedFont>
      <p:font typeface="Bebas Neue Bold" charset="1" panose="020B0606020202050201"/>
      <p:regular r:id="rId20"/>
    </p:embeddedFont>
    <p:embeddedFont>
      <p:font typeface="Montserrat Bold" charset="1" panose="00000800000000000000"/>
      <p:regular r:id="rId21"/>
    </p:embeddedFont>
    <p:embeddedFont>
      <p:font typeface="Montserrat Semi-Bold" charset="1" panose="000007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qP8m2OS8.mp4" Type="http://schemas.openxmlformats.org/officeDocument/2006/relationships/video"/><Relationship Id="rId4" Target="../media/VAGqP8m2OS8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qP8m2OS8.mp4" Type="http://schemas.openxmlformats.org/officeDocument/2006/relationships/video"/><Relationship Id="rId4" Target="../media/VAGqP8m2OS8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4006" y="3997943"/>
            <a:ext cx="10019989" cy="2291115"/>
            <a:chOff x="0" y="0"/>
            <a:chExt cx="13359985" cy="3054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7378" cy="3054820"/>
            </a:xfrm>
            <a:custGeom>
              <a:avLst/>
              <a:gdLst/>
              <a:ahLst/>
              <a:cxnLst/>
              <a:rect r="r" b="b" t="t" l="l"/>
              <a:pathLst>
                <a:path h="3054820" w="1917378">
                  <a:moveTo>
                    <a:pt x="0" y="0"/>
                  </a:moveTo>
                  <a:lnTo>
                    <a:pt x="1917378" y="0"/>
                  </a:lnTo>
                  <a:lnTo>
                    <a:pt x="1917378" y="3054820"/>
                  </a:lnTo>
                  <a:lnTo>
                    <a:pt x="0" y="3054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9062" t="-5900" r="-39062" b="-590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267209" y="511798"/>
              <a:ext cx="11092775" cy="2345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306"/>
                </a:lnSpc>
              </a:pPr>
              <a:r>
                <a:rPr lang="en-US" sz="1309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SpeakEasy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4359" y="7536160"/>
            <a:ext cx="56792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Helping Every Voice Be Heard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2241" y="736028"/>
            <a:ext cx="6847629" cy="3402385"/>
            <a:chOff x="0" y="0"/>
            <a:chExt cx="1803491" cy="8961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3491" cy="896101"/>
            </a:xfrm>
            <a:custGeom>
              <a:avLst/>
              <a:gdLst/>
              <a:ahLst/>
              <a:cxnLst/>
              <a:rect r="r" b="b" t="t" l="l"/>
              <a:pathLst>
                <a:path h="896101" w="1803491">
                  <a:moveTo>
                    <a:pt x="38440" y="0"/>
                  </a:moveTo>
                  <a:lnTo>
                    <a:pt x="1765050" y="0"/>
                  </a:lnTo>
                  <a:cubicBezTo>
                    <a:pt x="1786280" y="0"/>
                    <a:pt x="1803491" y="17210"/>
                    <a:pt x="1803491" y="38440"/>
                  </a:cubicBezTo>
                  <a:lnTo>
                    <a:pt x="1803491" y="857661"/>
                  </a:lnTo>
                  <a:cubicBezTo>
                    <a:pt x="1803491" y="867856"/>
                    <a:pt x="1799441" y="877633"/>
                    <a:pt x="1792232" y="884842"/>
                  </a:cubicBezTo>
                  <a:cubicBezTo>
                    <a:pt x="1785023" y="892051"/>
                    <a:pt x="1775245" y="896101"/>
                    <a:pt x="1765050" y="896101"/>
                  </a:cubicBezTo>
                  <a:lnTo>
                    <a:pt x="38440" y="896101"/>
                  </a:lnTo>
                  <a:cubicBezTo>
                    <a:pt x="28245" y="896101"/>
                    <a:pt x="18468" y="892051"/>
                    <a:pt x="11259" y="884842"/>
                  </a:cubicBezTo>
                  <a:cubicBezTo>
                    <a:pt x="4050" y="877633"/>
                    <a:pt x="0" y="867856"/>
                    <a:pt x="0" y="857661"/>
                  </a:cubicBezTo>
                  <a:lnTo>
                    <a:pt x="0" y="38440"/>
                  </a:lnTo>
                  <a:cubicBezTo>
                    <a:pt x="0" y="28245"/>
                    <a:pt x="4050" y="18468"/>
                    <a:pt x="11259" y="11259"/>
                  </a:cubicBezTo>
                  <a:cubicBezTo>
                    <a:pt x="18468" y="4050"/>
                    <a:pt x="28245" y="0"/>
                    <a:pt x="38440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CADD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03491" cy="934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36757" y="5899949"/>
            <a:ext cx="5608534" cy="3762711"/>
            <a:chOff x="0" y="0"/>
            <a:chExt cx="1477145" cy="991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7145" cy="991002"/>
            </a:xfrm>
            <a:custGeom>
              <a:avLst/>
              <a:gdLst/>
              <a:ahLst/>
              <a:cxnLst/>
              <a:rect r="r" b="b" t="t" l="l"/>
              <a:pathLst>
                <a:path h="991002" w="1477145">
                  <a:moveTo>
                    <a:pt x="46933" y="0"/>
                  </a:moveTo>
                  <a:lnTo>
                    <a:pt x="1430212" y="0"/>
                  </a:lnTo>
                  <a:cubicBezTo>
                    <a:pt x="1456132" y="0"/>
                    <a:pt x="1477145" y="21013"/>
                    <a:pt x="1477145" y="46933"/>
                  </a:cubicBezTo>
                  <a:lnTo>
                    <a:pt x="1477145" y="944069"/>
                  </a:lnTo>
                  <a:cubicBezTo>
                    <a:pt x="1477145" y="956516"/>
                    <a:pt x="1472200" y="968454"/>
                    <a:pt x="1463398" y="977256"/>
                  </a:cubicBezTo>
                  <a:cubicBezTo>
                    <a:pt x="1454597" y="986057"/>
                    <a:pt x="1442659" y="991002"/>
                    <a:pt x="1430212" y="991002"/>
                  </a:cubicBezTo>
                  <a:lnTo>
                    <a:pt x="46933" y="991002"/>
                  </a:lnTo>
                  <a:cubicBezTo>
                    <a:pt x="21013" y="991002"/>
                    <a:pt x="0" y="969989"/>
                    <a:pt x="0" y="944069"/>
                  </a:cubicBezTo>
                  <a:lnTo>
                    <a:pt x="0" y="46933"/>
                  </a:lnTo>
                  <a:cubicBezTo>
                    <a:pt x="0" y="21013"/>
                    <a:pt x="21013" y="0"/>
                    <a:pt x="46933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CADD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77145" cy="1029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03176" y="736028"/>
            <a:ext cx="9642115" cy="4935594"/>
            <a:chOff x="0" y="0"/>
            <a:chExt cx="2539487" cy="12999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39487" cy="1299910"/>
            </a:xfrm>
            <a:custGeom>
              <a:avLst/>
              <a:gdLst/>
              <a:ahLst/>
              <a:cxnLst/>
              <a:rect r="r" b="b" t="t" l="l"/>
              <a:pathLst>
                <a:path h="1299910" w="2539487">
                  <a:moveTo>
                    <a:pt x="27300" y="0"/>
                  </a:moveTo>
                  <a:lnTo>
                    <a:pt x="2512188" y="0"/>
                  </a:lnTo>
                  <a:cubicBezTo>
                    <a:pt x="2519428" y="0"/>
                    <a:pt x="2526372" y="2876"/>
                    <a:pt x="2531491" y="7996"/>
                  </a:cubicBezTo>
                  <a:cubicBezTo>
                    <a:pt x="2536611" y="13116"/>
                    <a:pt x="2539487" y="20059"/>
                    <a:pt x="2539487" y="27300"/>
                  </a:cubicBezTo>
                  <a:lnTo>
                    <a:pt x="2539487" y="1272610"/>
                  </a:lnTo>
                  <a:cubicBezTo>
                    <a:pt x="2539487" y="1279850"/>
                    <a:pt x="2536611" y="1286794"/>
                    <a:pt x="2531491" y="1291914"/>
                  </a:cubicBezTo>
                  <a:cubicBezTo>
                    <a:pt x="2526372" y="1297033"/>
                    <a:pt x="2519428" y="1299910"/>
                    <a:pt x="2512188" y="1299910"/>
                  </a:cubicBezTo>
                  <a:lnTo>
                    <a:pt x="27300" y="1299910"/>
                  </a:lnTo>
                  <a:cubicBezTo>
                    <a:pt x="20059" y="1299910"/>
                    <a:pt x="13116" y="1297033"/>
                    <a:pt x="7996" y="1291914"/>
                  </a:cubicBezTo>
                  <a:cubicBezTo>
                    <a:pt x="2876" y="1286794"/>
                    <a:pt x="0" y="1279850"/>
                    <a:pt x="0" y="1272610"/>
                  </a:cubicBezTo>
                  <a:lnTo>
                    <a:pt x="0" y="27300"/>
                  </a:lnTo>
                  <a:cubicBezTo>
                    <a:pt x="0" y="20059"/>
                    <a:pt x="2876" y="13116"/>
                    <a:pt x="7996" y="7996"/>
                  </a:cubicBezTo>
                  <a:cubicBezTo>
                    <a:pt x="13116" y="2876"/>
                    <a:pt x="20059" y="0"/>
                    <a:pt x="27300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CADD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39487" cy="1338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7620443"/>
            <a:ext cx="6851169" cy="2042217"/>
            <a:chOff x="0" y="0"/>
            <a:chExt cx="9134893" cy="272295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134893" cy="2722956"/>
              <a:chOff x="0" y="0"/>
              <a:chExt cx="1804423" cy="5378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04423" cy="537868"/>
              </a:xfrm>
              <a:custGeom>
                <a:avLst/>
                <a:gdLst/>
                <a:ahLst/>
                <a:cxnLst/>
                <a:rect r="r" b="b" t="t" l="l"/>
                <a:pathLst>
                  <a:path h="537868" w="1804423">
                    <a:moveTo>
                      <a:pt x="38420" y="0"/>
                    </a:moveTo>
                    <a:lnTo>
                      <a:pt x="1766003" y="0"/>
                    </a:lnTo>
                    <a:cubicBezTo>
                      <a:pt x="1776193" y="0"/>
                      <a:pt x="1785965" y="4048"/>
                      <a:pt x="1793170" y="11253"/>
                    </a:cubicBezTo>
                    <a:cubicBezTo>
                      <a:pt x="1800375" y="18458"/>
                      <a:pt x="1804423" y="28231"/>
                      <a:pt x="1804423" y="38420"/>
                    </a:cubicBezTo>
                    <a:lnTo>
                      <a:pt x="1804423" y="499447"/>
                    </a:lnTo>
                    <a:cubicBezTo>
                      <a:pt x="1804423" y="520666"/>
                      <a:pt x="1787222" y="537868"/>
                      <a:pt x="1766003" y="537868"/>
                    </a:cubicBezTo>
                    <a:lnTo>
                      <a:pt x="38420" y="537868"/>
                    </a:lnTo>
                    <a:cubicBezTo>
                      <a:pt x="28231" y="537868"/>
                      <a:pt x="18458" y="533820"/>
                      <a:pt x="11253" y="526615"/>
                    </a:cubicBezTo>
                    <a:cubicBezTo>
                      <a:pt x="4048" y="519410"/>
                      <a:pt x="0" y="509637"/>
                      <a:pt x="0" y="499447"/>
                    </a:cubicBezTo>
                    <a:lnTo>
                      <a:pt x="0" y="38420"/>
                    </a:lnTo>
                    <a:cubicBezTo>
                      <a:pt x="0" y="17201"/>
                      <a:pt x="17201" y="0"/>
                      <a:pt x="38420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 cap="rnd">
                <a:solidFill>
                  <a:srgbClr val="CADDFF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804423" cy="5759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18532" y="294273"/>
              <a:ext cx="8303946" cy="2134410"/>
            </a:xfrm>
            <a:custGeom>
              <a:avLst/>
              <a:gdLst/>
              <a:ahLst/>
              <a:cxnLst/>
              <a:rect r="r" b="b" t="t" l="l"/>
              <a:pathLst>
                <a:path h="2134410" w="8303946">
                  <a:moveTo>
                    <a:pt x="0" y="0"/>
                  </a:moveTo>
                  <a:lnTo>
                    <a:pt x="8303946" y="0"/>
                  </a:lnTo>
                  <a:lnTo>
                    <a:pt x="8303946" y="2134410"/>
                  </a:lnTo>
                  <a:lnTo>
                    <a:pt x="0" y="213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103176" y="5899949"/>
            <a:ext cx="3810275" cy="3762711"/>
            <a:chOff x="0" y="0"/>
            <a:chExt cx="1003529" cy="9910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03529" cy="991002"/>
            </a:xfrm>
            <a:custGeom>
              <a:avLst/>
              <a:gdLst/>
              <a:ahLst/>
              <a:cxnLst/>
              <a:rect r="r" b="b" t="t" l="l"/>
              <a:pathLst>
                <a:path h="991002" w="1003529">
                  <a:moveTo>
                    <a:pt x="69083" y="0"/>
                  </a:moveTo>
                  <a:lnTo>
                    <a:pt x="934446" y="0"/>
                  </a:lnTo>
                  <a:cubicBezTo>
                    <a:pt x="952768" y="0"/>
                    <a:pt x="970340" y="7278"/>
                    <a:pt x="983295" y="20234"/>
                  </a:cubicBezTo>
                  <a:cubicBezTo>
                    <a:pt x="996251" y="33190"/>
                    <a:pt x="1003529" y="50761"/>
                    <a:pt x="1003529" y="69083"/>
                  </a:cubicBezTo>
                  <a:lnTo>
                    <a:pt x="1003529" y="921919"/>
                  </a:lnTo>
                  <a:cubicBezTo>
                    <a:pt x="1003529" y="940241"/>
                    <a:pt x="996251" y="957812"/>
                    <a:pt x="983295" y="970768"/>
                  </a:cubicBezTo>
                  <a:cubicBezTo>
                    <a:pt x="970340" y="983724"/>
                    <a:pt x="952768" y="991002"/>
                    <a:pt x="934446" y="991002"/>
                  </a:cubicBezTo>
                  <a:lnTo>
                    <a:pt x="69083" y="991002"/>
                  </a:lnTo>
                  <a:cubicBezTo>
                    <a:pt x="50761" y="991002"/>
                    <a:pt x="33190" y="983724"/>
                    <a:pt x="20234" y="970768"/>
                  </a:cubicBezTo>
                  <a:cubicBezTo>
                    <a:pt x="7278" y="957812"/>
                    <a:pt x="0" y="940241"/>
                    <a:pt x="0" y="921919"/>
                  </a:cubicBezTo>
                  <a:lnTo>
                    <a:pt x="0" y="69083"/>
                  </a:lnTo>
                  <a:cubicBezTo>
                    <a:pt x="0" y="50761"/>
                    <a:pt x="7278" y="33190"/>
                    <a:pt x="20234" y="20234"/>
                  </a:cubicBezTo>
                  <a:cubicBezTo>
                    <a:pt x="33190" y="7278"/>
                    <a:pt x="50761" y="0"/>
                    <a:pt x="69083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CADD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03529" cy="1029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588575" y="6349506"/>
            <a:ext cx="2843708" cy="2863596"/>
          </a:xfrm>
          <a:custGeom>
            <a:avLst/>
            <a:gdLst/>
            <a:ahLst/>
            <a:cxnLst/>
            <a:rect r="r" b="b" t="t" l="l"/>
            <a:pathLst>
              <a:path h="2863596" w="2843708">
                <a:moveTo>
                  <a:pt x="0" y="0"/>
                </a:moveTo>
                <a:lnTo>
                  <a:pt x="2843708" y="0"/>
                </a:lnTo>
                <a:lnTo>
                  <a:pt x="2843708" y="2863597"/>
                </a:lnTo>
                <a:lnTo>
                  <a:pt x="0" y="2863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698" t="-58589" r="-146819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36472" y="4624579"/>
            <a:ext cx="6847629" cy="2748236"/>
            <a:chOff x="0" y="0"/>
            <a:chExt cx="1803491" cy="7238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03491" cy="723815"/>
            </a:xfrm>
            <a:custGeom>
              <a:avLst/>
              <a:gdLst/>
              <a:ahLst/>
              <a:cxnLst/>
              <a:rect r="r" b="b" t="t" l="l"/>
              <a:pathLst>
                <a:path h="723815" w="1803491">
                  <a:moveTo>
                    <a:pt x="38440" y="0"/>
                  </a:moveTo>
                  <a:lnTo>
                    <a:pt x="1765050" y="0"/>
                  </a:lnTo>
                  <a:cubicBezTo>
                    <a:pt x="1786280" y="0"/>
                    <a:pt x="1803491" y="17210"/>
                    <a:pt x="1803491" y="38440"/>
                  </a:cubicBezTo>
                  <a:lnTo>
                    <a:pt x="1803491" y="685375"/>
                  </a:lnTo>
                  <a:cubicBezTo>
                    <a:pt x="1803491" y="695570"/>
                    <a:pt x="1799441" y="705347"/>
                    <a:pt x="1792232" y="712556"/>
                  </a:cubicBezTo>
                  <a:cubicBezTo>
                    <a:pt x="1785023" y="719765"/>
                    <a:pt x="1775245" y="723815"/>
                    <a:pt x="1765050" y="723815"/>
                  </a:cubicBezTo>
                  <a:lnTo>
                    <a:pt x="38440" y="723815"/>
                  </a:lnTo>
                  <a:cubicBezTo>
                    <a:pt x="28245" y="723815"/>
                    <a:pt x="18468" y="719765"/>
                    <a:pt x="11259" y="712556"/>
                  </a:cubicBezTo>
                  <a:cubicBezTo>
                    <a:pt x="4050" y="705347"/>
                    <a:pt x="0" y="695570"/>
                    <a:pt x="0" y="685375"/>
                  </a:cubicBezTo>
                  <a:lnTo>
                    <a:pt x="0" y="38440"/>
                  </a:lnTo>
                  <a:cubicBezTo>
                    <a:pt x="0" y="28245"/>
                    <a:pt x="4050" y="18468"/>
                    <a:pt x="11259" y="11259"/>
                  </a:cubicBezTo>
                  <a:cubicBezTo>
                    <a:pt x="18468" y="4050"/>
                    <a:pt x="28245" y="0"/>
                    <a:pt x="38440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CADD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803491" cy="761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6223" y="4989129"/>
            <a:ext cx="2019136" cy="201913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46" r="0" b="-746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444434" y="4989129"/>
            <a:ext cx="2019136" cy="201913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3523" t="-7527" r="-19132" b="-35128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682645" y="4989129"/>
            <a:ext cx="2019136" cy="201913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5471" r="0" b="-25471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805038" y="1942322"/>
            <a:ext cx="906474" cy="892877"/>
          </a:xfrm>
          <a:custGeom>
            <a:avLst/>
            <a:gdLst/>
            <a:ahLst/>
            <a:cxnLst/>
            <a:rect r="r" b="b" t="t" l="l"/>
            <a:pathLst>
              <a:path h="892877" w="906474">
                <a:moveTo>
                  <a:pt x="0" y="0"/>
                </a:moveTo>
                <a:lnTo>
                  <a:pt x="906474" y="0"/>
                </a:lnTo>
                <a:lnTo>
                  <a:pt x="906474" y="892877"/>
                </a:lnTo>
                <a:lnTo>
                  <a:pt x="0" y="892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118395" y="1804018"/>
            <a:ext cx="1091088" cy="1169485"/>
          </a:xfrm>
          <a:custGeom>
            <a:avLst/>
            <a:gdLst/>
            <a:ahLst/>
            <a:cxnLst/>
            <a:rect r="r" b="b" t="t" l="l"/>
            <a:pathLst>
              <a:path h="1169485" w="1091088">
                <a:moveTo>
                  <a:pt x="0" y="0"/>
                </a:moveTo>
                <a:lnTo>
                  <a:pt x="1091088" y="0"/>
                </a:lnTo>
                <a:lnTo>
                  <a:pt x="1091088" y="1169485"/>
                </a:lnTo>
                <a:lnTo>
                  <a:pt x="0" y="1169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026" t="-4551" r="-36856" b="-6018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619058" y="1880026"/>
            <a:ext cx="946233" cy="1093477"/>
          </a:xfrm>
          <a:custGeom>
            <a:avLst/>
            <a:gdLst/>
            <a:ahLst/>
            <a:cxnLst/>
            <a:rect r="r" b="b" t="t" l="l"/>
            <a:pathLst>
              <a:path h="1093477" w="946233">
                <a:moveTo>
                  <a:pt x="0" y="0"/>
                </a:moveTo>
                <a:lnTo>
                  <a:pt x="946233" y="0"/>
                </a:lnTo>
                <a:lnTo>
                  <a:pt x="946233" y="1093477"/>
                </a:lnTo>
                <a:lnTo>
                  <a:pt x="0" y="10934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6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974866" y="1942322"/>
            <a:ext cx="1128101" cy="1128101"/>
          </a:xfrm>
          <a:custGeom>
            <a:avLst/>
            <a:gdLst/>
            <a:ahLst/>
            <a:cxnLst/>
            <a:rect r="r" b="b" t="t" l="l"/>
            <a:pathLst>
              <a:path h="1128101" w="1128101">
                <a:moveTo>
                  <a:pt x="0" y="0"/>
                </a:moveTo>
                <a:lnTo>
                  <a:pt x="1128101" y="0"/>
                </a:lnTo>
                <a:lnTo>
                  <a:pt x="1128101" y="1128100"/>
                </a:lnTo>
                <a:lnTo>
                  <a:pt x="0" y="1128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542945" y="6367253"/>
            <a:ext cx="4796158" cy="2506379"/>
          </a:xfrm>
          <a:custGeom>
            <a:avLst/>
            <a:gdLst/>
            <a:ahLst/>
            <a:cxnLst/>
            <a:rect r="r" b="b" t="t" l="l"/>
            <a:pathLst>
              <a:path h="2506379" w="4796158">
                <a:moveTo>
                  <a:pt x="0" y="0"/>
                </a:moveTo>
                <a:lnTo>
                  <a:pt x="4796158" y="0"/>
                </a:lnTo>
                <a:lnTo>
                  <a:pt x="4796158" y="2506380"/>
                </a:lnTo>
                <a:lnTo>
                  <a:pt x="0" y="25063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805726" y="974683"/>
            <a:ext cx="8237015" cy="4458284"/>
          </a:xfrm>
          <a:custGeom>
            <a:avLst/>
            <a:gdLst/>
            <a:ahLst/>
            <a:cxnLst/>
            <a:rect r="r" b="b" t="t" l="l"/>
            <a:pathLst>
              <a:path h="4458284" w="8237015">
                <a:moveTo>
                  <a:pt x="0" y="0"/>
                </a:moveTo>
                <a:lnTo>
                  <a:pt x="8237014" y="0"/>
                </a:lnTo>
                <a:lnTo>
                  <a:pt x="8237014" y="4458284"/>
                </a:lnTo>
                <a:lnTo>
                  <a:pt x="0" y="44582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753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093301"/>
            <a:ext cx="8115300" cy="255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1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https://www.youtube.com/watch?v=fIMRrcHJNYg</a:t>
            </a:r>
          </a:p>
          <a:p>
            <a:pPr algn="l" marL="604519" indent="-302260" lvl="1">
              <a:lnSpc>
                <a:spcPts val="51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https://pubs.asha.org/doi/10.1044/2025_PERSP-24-00141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6118937" cy="108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0"/>
              </a:lnSpc>
            </a:pPr>
            <a:r>
              <a:rPr lang="en-US" b="true" sz="80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References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33734" y="1366236"/>
            <a:ext cx="7258642" cy="7554528"/>
          </a:xfrm>
          <a:custGeom>
            <a:avLst/>
            <a:gdLst/>
            <a:ahLst/>
            <a:cxnLst/>
            <a:rect r="r" b="b" t="t" l="l"/>
            <a:pathLst>
              <a:path h="7554528" w="7258642">
                <a:moveTo>
                  <a:pt x="0" y="0"/>
                </a:moveTo>
                <a:lnTo>
                  <a:pt x="7258642" y="0"/>
                </a:lnTo>
                <a:lnTo>
                  <a:pt x="7258642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48159" y="2071933"/>
            <a:ext cx="12461803" cy="700976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13425" y="1162050"/>
            <a:ext cx="3661150" cy="108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80"/>
              </a:lnSpc>
            </a:pPr>
            <a:r>
              <a:rPr lang="en-US" b="true" sz="80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0691" y="1634808"/>
            <a:ext cx="12276707" cy="8184471"/>
          </a:xfrm>
          <a:custGeom>
            <a:avLst/>
            <a:gdLst/>
            <a:ahLst/>
            <a:cxnLst/>
            <a:rect r="r" b="b" t="t" l="l"/>
            <a:pathLst>
              <a:path h="8184471" w="12276707">
                <a:moveTo>
                  <a:pt x="0" y="0"/>
                </a:moveTo>
                <a:lnTo>
                  <a:pt x="12276707" y="0"/>
                </a:lnTo>
                <a:lnTo>
                  <a:pt x="12276707" y="8184471"/>
                </a:lnTo>
                <a:lnTo>
                  <a:pt x="0" y="8184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37667" y="555942"/>
            <a:ext cx="907418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0"/>
              </a:lnSpc>
            </a:pPr>
            <a:r>
              <a:rPr lang="en-US" b="true" sz="80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Aphasia a silent struggle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75928" y="904032"/>
            <a:ext cx="2469305" cy="2667985"/>
          </a:xfrm>
          <a:custGeom>
            <a:avLst/>
            <a:gdLst/>
            <a:ahLst/>
            <a:cxnLst/>
            <a:rect r="r" b="b" t="t" l="l"/>
            <a:pathLst>
              <a:path h="2667985" w="2469305">
                <a:moveTo>
                  <a:pt x="0" y="0"/>
                </a:moveTo>
                <a:lnTo>
                  <a:pt x="2469305" y="0"/>
                </a:lnTo>
                <a:lnTo>
                  <a:pt x="2469305" y="2667984"/>
                </a:lnTo>
                <a:lnTo>
                  <a:pt x="0" y="2667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3959" y="3721854"/>
            <a:ext cx="1913243" cy="2843292"/>
          </a:xfrm>
          <a:custGeom>
            <a:avLst/>
            <a:gdLst/>
            <a:ahLst/>
            <a:cxnLst/>
            <a:rect r="r" b="b" t="t" l="l"/>
            <a:pathLst>
              <a:path h="2843292" w="1913243">
                <a:moveTo>
                  <a:pt x="0" y="0"/>
                </a:moveTo>
                <a:lnTo>
                  <a:pt x="1913243" y="0"/>
                </a:lnTo>
                <a:lnTo>
                  <a:pt x="1913243" y="2843292"/>
                </a:lnTo>
                <a:lnTo>
                  <a:pt x="0" y="284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634" y="6974841"/>
            <a:ext cx="2871892" cy="2153919"/>
          </a:xfrm>
          <a:custGeom>
            <a:avLst/>
            <a:gdLst/>
            <a:ahLst/>
            <a:cxnLst/>
            <a:rect r="r" b="b" t="t" l="l"/>
            <a:pathLst>
              <a:path h="2153919" w="2871892">
                <a:moveTo>
                  <a:pt x="0" y="0"/>
                </a:moveTo>
                <a:lnTo>
                  <a:pt x="2871892" y="0"/>
                </a:lnTo>
                <a:lnTo>
                  <a:pt x="2871892" y="2153918"/>
                </a:lnTo>
                <a:lnTo>
                  <a:pt x="0" y="2153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517299"/>
            <a:ext cx="12244641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Aphasia means having trouble with language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after a brain injury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24187"/>
            <a:ext cx="12239551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Aphasia can make people feel sad, lonely, and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isolated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5333" y="7331075"/>
            <a:ext cx="12071375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Having Aphasia is like going back to zero.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Elementary things are now a daunting chore.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48577"/>
            <a:ext cx="18840760" cy="10784153"/>
            <a:chOff x="0" y="0"/>
            <a:chExt cx="4962175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2175" cy="2840271"/>
            </a:xfrm>
            <a:custGeom>
              <a:avLst/>
              <a:gdLst/>
              <a:ahLst/>
              <a:cxnLst/>
              <a:rect r="r" b="b" t="t" l="l"/>
              <a:pathLst>
                <a:path h="2840271" w="4962175">
                  <a:moveTo>
                    <a:pt x="0" y="0"/>
                  </a:moveTo>
                  <a:lnTo>
                    <a:pt x="4962175" y="0"/>
                  </a:lnTo>
                  <a:lnTo>
                    <a:pt x="4962175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62175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162050"/>
            <a:ext cx="7621057" cy="108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0"/>
              </a:lnSpc>
            </a:pPr>
            <a:r>
              <a:rPr lang="en-US" b="true" sz="80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97503"/>
            <a:ext cx="16230600" cy="410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5"/>
              </a:lnSpc>
              <a:spcBef>
                <a:spcPct val="0"/>
              </a:spcBef>
            </a:pPr>
            <a:r>
              <a:rPr lang="en-US" sz="54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People with aphasia </a:t>
            </a:r>
            <a:r>
              <a:rPr lang="en-US" sz="5477">
                <a:solidFill>
                  <a:srgbClr val="5479F7"/>
                </a:solidFill>
                <a:latin typeface="Montserrat"/>
                <a:ea typeface="Montserrat"/>
                <a:cs typeface="Montserrat"/>
                <a:sym typeface="Montserrat"/>
              </a:rPr>
              <a:t>struggle to communicate</a:t>
            </a:r>
            <a:r>
              <a:rPr lang="en-US" sz="54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-US" sz="54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54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cau</a:t>
            </a:r>
            <a:r>
              <a:rPr lang="en-US" sz="54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54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they have </a:t>
            </a:r>
            <a:r>
              <a:rPr lang="en-US" sz="5477">
                <a:solidFill>
                  <a:srgbClr val="5479F7"/>
                </a:solidFill>
                <a:latin typeface="Montserrat"/>
                <a:ea typeface="Montserrat"/>
                <a:cs typeface="Montserrat"/>
                <a:sym typeface="Montserrat"/>
              </a:rPr>
              <a:t>difficulty recalling and comprehending</a:t>
            </a:r>
            <a:r>
              <a:rPr lang="en-US" sz="54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words, which leads to </a:t>
            </a:r>
            <a:r>
              <a:rPr lang="en-US" sz="5477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social isolation and frustration</a:t>
            </a:r>
            <a:r>
              <a:rPr lang="en-US" sz="54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4913" y="1489027"/>
            <a:ext cx="11178175" cy="2864407"/>
          </a:xfrm>
          <a:custGeom>
            <a:avLst/>
            <a:gdLst/>
            <a:ahLst/>
            <a:cxnLst/>
            <a:rect r="r" b="b" t="t" l="l"/>
            <a:pathLst>
              <a:path h="2864407" w="11178175">
                <a:moveTo>
                  <a:pt x="0" y="0"/>
                </a:moveTo>
                <a:lnTo>
                  <a:pt x="11178174" y="0"/>
                </a:lnTo>
                <a:lnTo>
                  <a:pt x="11178174" y="2864407"/>
                </a:lnTo>
                <a:lnTo>
                  <a:pt x="0" y="286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4913" y="5661099"/>
            <a:ext cx="11178175" cy="278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Communicate their needs effectively with caregivers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Comprehend and follow what others are saying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48159" y="2071933"/>
            <a:ext cx="12461803" cy="700976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13425" y="1162050"/>
            <a:ext cx="3661150" cy="108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80"/>
              </a:lnSpc>
            </a:pPr>
            <a:r>
              <a:rPr lang="en-US" b="true" sz="80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665881"/>
            <a:ext cx="15568061" cy="2413049"/>
          </a:xfrm>
          <a:custGeom>
            <a:avLst/>
            <a:gdLst/>
            <a:ahLst/>
            <a:cxnLst/>
            <a:rect r="r" b="b" t="t" l="l"/>
            <a:pathLst>
              <a:path h="2413049" w="15568061">
                <a:moveTo>
                  <a:pt x="0" y="0"/>
                </a:moveTo>
                <a:lnTo>
                  <a:pt x="15568061" y="0"/>
                </a:lnTo>
                <a:lnTo>
                  <a:pt x="15568061" y="2413050"/>
                </a:lnTo>
                <a:lnTo>
                  <a:pt x="0" y="241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629" y="2766484"/>
            <a:ext cx="5459541" cy="3282549"/>
          </a:xfrm>
          <a:custGeom>
            <a:avLst/>
            <a:gdLst/>
            <a:ahLst/>
            <a:cxnLst/>
            <a:rect r="r" b="b" t="t" l="l"/>
            <a:pathLst>
              <a:path h="3282549" w="5459541">
                <a:moveTo>
                  <a:pt x="0" y="0"/>
                </a:moveTo>
                <a:lnTo>
                  <a:pt x="5459541" y="0"/>
                </a:lnTo>
                <a:lnTo>
                  <a:pt x="5459541" y="3282550"/>
                </a:lnTo>
                <a:lnTo>
                  <a:pt x="0" y="3282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4216134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0"/>
              </a:lnSpc>
            </a:pPr>
            <a:r>
              <a:rPr lang="en-US" b="true" sz="80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Roadmap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0499" y="7120890"/>
            <a:ext cx="4550151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Q3 2025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Prototyping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 Model Tuning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19724" y="7120890"/>
            <a:ext cx="6383727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Q4 2025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Early User Onboarding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Continuous Refinement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21500" y="7120890"/>
            <a:ext cx="4791996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Q1 2026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Deploy and Publish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820670" y="2766484"/>
            <a:ext cx="5459541" cy="3282549"/>
          </a:xfrm>
          <a:custGeom>
            <a:avLst/>
            <a:gdLst/>
            <a:ahLst/>
            <a:cxnLst/>
            <a:rect r="r" b="b" t="t" l="l"/>
            <a:pathLst>
              <a:path h="3282549" w="5459541">
                <a:moveTo>
                  <a:pt x="0" y="0"/>
                </a:moveTo>
                <a:lnTo>
                  <a:pt x="5459541" y="0"/>
                </a:lnTo>
                <a:lnTo>
                  <a:pt x="5459541" y="3282550"/>
                </a:lnTo>
                <a:lnTo>
                  <a:pt x="0" y="3282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70711" y="2766484"/>
            <a:ext cx="5459541" cy="3282549"/>
          </a:xfrm>
          <a:custGeom>
            <a:avLst/>
            <a:gdLst/>
            <a:ahLst/>
            <a:cxnLst/>
            <a:rect r="r" b="b" t="t" l="l"/>
            <a:pathLst>
              <a:path h="3282549" w="5459541">
                <a:moveTo>
                  <a:pt x="0" y="0"/>
                </a:moveTo>
                <a:lnTo>
                  <a:pt x="5459542" y="0"/>
                </a:lnTo>
                <a:lnTo>
                  <a:pt x="5459542" y="3282550"/>
                </a:lnTo>
                <a:lnTo>
                  <a:pt x="0" y="3282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7569" y="2835551"/>
            <a:ext cx="3451574" cy="2938743"/>
            <a:chOff x="0" y="0"/>
            <a:chExt cx="909057" cy="773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4207" y="3284408"/>
            <a:ext cx="3058297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tool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4207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Write your ideas to use this tool in EFL.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71331" y="2835551"/>
            <a:ext cx="3451574" cy="2938743"/>
            <a:chOff x="0" y="0"/>
            <a:chExt cx="909057" cy="773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67970" y="3284408"/>
            <a:ext cx="3058297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tool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67970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Write your ideas to use this tool in EFL.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65094" y="2835551"/>
            <a:ext cx="3451574" cy="2938743"/>
            <a:chOff x="0" y="0"/>
            <a:chExt cx="909057" cy="773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61733" y="3284408"/>
            <a:ext cx="3058297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tool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1733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Write your ideas to use this tool in EFL.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258857" y="2835551"/>
            <a:ext cx="3451574" cy="2938743"/>
            <a:chOff x="0" y="0"/>
            <a:chExt cx="909057" cy="773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455495" y="3284408"/>
            <a:ext cx="3058297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tool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55495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Write your ideas to use this tool in EFL.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77569" y="6277459"/>
            <a:ext cx="3451574" cy="2938743"/>
            <a:chOff x="0" y="0"/>
            <a:chExt cx="909057" cy="7739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774207" y="6726315"/>
            <a:ext cx="3058297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tool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74207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Write your ideas to use this tool in EFL.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471331" y="6277459"/>
            <a:ext cx="3451574" cy="2938743"/>
            <a:chOff x="0" y="0"/>
            <a:chExt cx="909057" cy="7739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667970" y="6726315"/>
            <a:ext cx="3058297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tool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67970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Write your ideas to use this tool in EFL.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365094" y="6277459"/>
            <a:ext cx="3451574" cy="2938743"/>
            <a:chOff x="0" y="0"/>
            <a:chExt cx="909057" cy="77399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9561733" y="6726315"/>
            <a:ext cx="3058297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tool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61733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Write your ideas to use this tool in EFL.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258857" y="6277459"/>
            <a:ext cx="3451574" cy="2938743"/>
            <a:chOff x="0" y="0"/>
            <a:chExt cx="909057" cy="77399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3455495" y="6726315"/>
            <a:ext cx="3058297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tool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55495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Write your ideas to use this tool in EFL.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656140" y="1416150"/>
            <a:ext cx="89757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b="true" sz="6312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ai tools and ideas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7569" y="2835551"/>
            <a:ext cx="4864393" cy="6205886"/>
            <a:chOff x="0" y="0"/>
            <a:chExt cx="1281157" cy="1634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1157" cy="1634472"/>
            </a:xfrm>
            <a:custGeom>
              <a:avLst/>
              <a:gdLst/>
              <a:ahLst/>
              <a:cxnLst/>
              <a:rect r="r" b="b" t="t" l="l"/>
              <a:pathLst>
                <a:path h="1634472" w="1281157">
                  <a:moveTo>
                    <a:pt x="54113" y="0"/>
                  </a:moveTo>
                  <a:lnTo>
                    <a:pt x="1227044" y="0"/>
                  </a:lnTo>
                  <a:cubicBezTo>
                    <a:pt x="1241396" y="0"/>
                    <a:pt x="1255160" y="5701"/>
                    <a:pt x="1265308" y="15849"/>
                  </a:cubicBezTo>
                  <a:cubicBezTo>
                    <a:pt x="1275456" y="25997"/>
                    <a:pt x="1281157" y="39761"/>
                    <a:pt x="1281157" y="54113"/>
                  </a:cubicBezTo>
                  <a:lnTo>
                    <a:pt x="1281157" y="1580359"/>
                  </a:lnTo>
                  <a:cubicBezTo>
                    <a:pt x="1281157" y="1594711"/>
                    <a:pt x="1275456" y="1608475"/>
                    <a:pt x="1265308" y="1618623"/>
                  </a:cubicBezTo>
                  <a:cubicBezTo>
                    <a:pt x="1255160" y="1628771"/>
                    <a:pt x="1241396" y="1634472"/>
                    <a:pt x="1227044" y="1634472"/>
                  </a:cubicBezTo>
                  <a:lnTo>
                    <a:pt x="54113" y="1634472"/>
                  </a:lnTo>
                  <a:cubicBezTo>
                    <a:pt x="39761" y="1634472"/>
                    <a:pt x="25997" y="1628771"/>
                    <a:pt x="15849" y="1618623"/>
                  </a:cubicBezTo>
                  <a:cubicBezTo>
                    <a:pt x="5701" y="1608475"/>
                    <a:pt x="0" y="1594711"/>
                    <a:pt x="0" y="1580359"/>
                  </a:cubicBezTo>
                  <a:lnTo>
                    <a:pt x="0" y="54113"/>
                  </a:lnTo>
                  <a:cubicBezTo>
                    <a:pt x="0" y="39761"/>
                    <a:pt x="5701" y="25997"/>
                    <a:pt x="15849" y="15849"/>
                  </a:cubicBezTo>
                  <a:cubicBezTo>
                    <a:pt x="25997" y="5701"/>
                    <a:pt x="39761" y="0"/>
                    <a:pt x="541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1157" cy="1672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28873" y="3699782"/>
            <a:ext cx="906474" cy="892877"/>
          </a:xfrm>
          <a:custGeom>
            <a:avLst/>
            <a:gdLst/>
            <a:ahLst/>
            <a:cxnLst/>
            <a:rect r="r" b="b" t="t" l="l"/>
            <a:pathLst>
              <a:path h="892877" w="906474">
                <a:moveTo>
                  <a:pt x="0" y="0"/>
                </a:moveTo>
                <a:lnTo>
                  <a:pt x="906474" y="0"/>
                </a:lnTo>
                <a:lnTo>
                  <a:pt x="906474" y="892877"/>
                </a:lnTo>
                <a:lnTo>
                  <a:pt x="0" y="89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78031" y="3575053"/>
            <a:ext cx="1091088" cy="1169485"/>
          </a:xfrm>
          <a:custGeom>
            <a:avLst/>
            <a:gdLst/>
            <a:ahLst/>
            <a:cxnLst/>
            <a:rect r="r" b="b" t="t" l="l"/>
            <a:pathLst>
              <a:path h="1169485" w="1091088">
                <a:moveTo>
                  <a:pt x="0" y="0"/>
                </a:moveTo>
                <a:lnTo>
                  <a:pt x="1091088" y="0"/>
                </a:lnTo>
                <a:lnTo>
                  <a:pt x="1091088" y="1169484"/>
                </a:lnTo>
                <a:lnTo>
                  <a:pt x="0" y="1169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026" t="-4551" r="-36856" b="-60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6109" y="4935037"/>
            <a:ext cx="4130453" cy="7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Vite + React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6109" y="5865044"/>
            <a:ext cx="4130453" cy="23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9"/>
              </a:lnSpc>
              <a:spcBef>
                <a:spcPct val="0"/>
              </a:spcBef>
            </a:pPr>
            <a:r>
              <a:rPr lang="en-US" sz="314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Vite to host the front-end React for styling and webpage building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56140" y="798491"/>
            <a:ext cx="8975721" cy="1361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b="true" sz="9999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Tech stack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711803" y="2835551"/>
            <a:ext cx="4864393" cy="6205886"/>
            <a:chOff x="0" y="0"/>
            <a:chExt cx="1281157" cy="1634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1157" cy="1634472"/>
            </a:xfrm>
            <a:custGeom>
              <a:avLst/>
              <a:gdLst/>
              <a:ahLst/>
              <a:cxnLst/>
              <a:rect r="r" b="b" t="t" l="l"/>
              <a:pathLst>
                <a:path h="1634472" w="1281157">
                  <a:moveTo>
                    <a:pt x="54113" y="0"/>
                  </a:moveTo>
                  <a:lnTo>
                    <a:pt x="1227044" y="0"/>
                  </a:lnTo>
                  <a:cubicBezTo>
                    <a:pt x="1241396" y="0"/>
                    <a:pt x="1255160" y="5701"/>
                    <a:pt x="1265308" y="15849"/>
                  </a:cubicBezTo>
                  <a:cubicBezTo>
                    <a:pt x="1275456" y="25997"/>
                    <a:pt x="1281157" y="39761"/>
                    <a:pt x="1281157" y="54113"/>
                  </a:cubicBezTo>
                  <a:lnTo>
                    <a:pt x="1281157" y="1580359"/>
                  </a:lnTo>
                  <a:cubicBezTo>
                    <a:pt x="1281157" y="1594711"/>
                    <a:pt x="1275456" y="1608475"/>
                    <a:pt x="1265308" y="1618623"/>
                  </a:cubicBezTo>
                  <a:cubicBezTo>
                    <a:pt x="1255160" y="1628771"/>
                    <a:pt x="1241396" y="1634472"/>
                    <a:pt x="1227044" y="1634472"/>
                  </a:cubicBezTo>
                  <a:lnTo>
                    <a:pt x="54113" y="1634472"/>
                  </a:lnTo>
                  <a:cubicBezTo>
                    <a:pt x="39761" y="1634472"/>
                    <a:pt x="25997" y="1628771"/>
                    <a:pt x="15849" y="1618623"/>
                  </a:cubicBezTo>
                  <a:cubicBezTo>
                    <a:pt x="5701" y="1608475"/>
                    <a:pt x="0" y="1594711"/>
                    <a:pt x="0" y="1580359"/>
                  </a:cubicBezTo>
                  <a:lnTo>
                    <a:pt x="0" y="54113"/>
                  </a:lnTo>
                  <a:cubicBezTo>
                    <a:pt x="0" y="39761"/>
                    <a:pt x="5701" y="25997"/>
                    <a:pt x="15849" y="15849"/>
                  </a:cubicBezTo>
                  <a:cubicBezTo>
                    <a:pt x="25997" y="5701"/>
                    <a:pt x="39761" y="0"/>
                    <a:pt x="541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1157" cy="1672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573751" y="3530902"/>
            <a:ext cx="1093206" cy="1231781"/>
          </a:xfrm>
          <a:custGeom>
            <a:avLst/>
            <a:gdLst/>
            <a:ahLst/>
            <a:cxnLst/>
            <a:rect r="r" b="b" t="t" l="l"/>
            <a:pathLst>
              <a:path h="1231781" w="1093206">
                <a:moveTo>
                  <a:pt x="0" y="0"/>
                </a:moveTo>
                <a:lnTo>
                  <a:pt x="1093206" y="0"/>
                </a:lnTo>
                <a:lnTo>
                  <a:pt x="1093206" y="1231781"/>
                </a:lnTo>
                <a:lnTo>
                  <a:pt x="0" y="1231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80344" y="4935037"/>
            <a:ext cx="4130453" cy="7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Node JS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80344" y="5865044"/>
            <a:ext cx="4130453" cy="174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9"/>
              </a:lnSpc>
              <a:spcBef>
                <a:spcPct val="0"/>
              </a:spcBef>
            </a:pPr>
            <a:r>
              <a:rPr lang="en-US" sz="314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Express server to host and manage APIs and Logic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842897" y="2804110"/>
            <a:ext cx="4864393" cy="6205886"/>
            <a:chOff x="0" y="0"/>
            <a:chExt cx="1281157" cy="16344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1157" cy="1634472"/>
            </a:xfrm>
            <a:custGeom>
              <a:avLst/>
              <a:gdLst/>
              <a:ahLst/>
              <a:cxnLst/>
              <a:rect r="r" b="b" t="t" l="l"/>
              <a:pathLst>
                <a:path h="1634472" w="1281157">
                  <a:moveTo>
                    <a:pt x="54113" y="0"/>
                  </a:moveTo>
                  <a:lnTo>
                    <a:pt x="1227044" y="0"/>
                  </a:lnTo>
                  <a:cubicBezTo>
                    <a:pt x="1241396" y="0"/>
                    <a:pt x="1255160" y="5701"/>
                    <a:pt x="1265308" y="15849"/>
                  </a:cubicBezTo>
                  <a:cubicBezTo>
                    <a:pt x="1275456" y="25997"/>
                    <a:pt x="1281157" y="39761"/>
                    <a:pt x="1281157" y="54113"/>
                  </a:cubicBezTo>
                  <a:lnTo>
                    <a:pt x="1281157" y="1580359"/>
                  </a:lnTo>
                  <a:cubicBezTo>
                    <a:pt x="1281157" y="1594711"/>
                    <a:pt x="1275456" y="1608475"/>
                    <a:pt x="1265308" y="1618623"/>
                  </a:cubicBezTo>
                  <a:cubicBezTo>
                    <a:pt x="1255160" y="1628771"/>
                    <a:pt x="1241396" y="1634472"/>
                    <a:pt x="1227044" y="1634472"/>
                  </a:cubicBezTo>
                  <a:lnTo>
                    <a:pt x="54113" y="1634472"/>
                  </a:lnTo>
                  <a:cubicBezTo>
                    <a:pt x="39761" y="1634472"/>
                    <a:pt x="25997" y="1628771"/>
                    <a:pt x="15849" y="1618623"/>
                  </a:cubicBezTo>
                  <a:cubicBezTo>
                    <a:pt x="5701" y="1608475"/>
                    <a:pt x="0" y="1594711"/>
                    <a:pt x="0" y="1580359"/>
                  </a:cubicBezTo>
                  <a:lnTo>
                    <a:pt x="0" y="54113"/>
                  </a:lnTo>
                  <a:cubicBezTo>
                    <a:pt x="0" y="39761"/>
                    <a:pt x="5701" y="25997"/>
                    <a:pt x="15849" y="15849"/>
                  </a:cubicBezTo>
                  <a:cubicBezTo>
                    <a:pt x="25997" y="5701"/>
                    <a:pt x="39761" y="0"/>
                    <a:pt x="541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81157" cy="1672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631435" y="3457221"/>
            <a:ext cx="1287317" cy="1287317"/>
          </a:xfrm>
          <a:custGeom>
            <a:avLst/>
            <a:gdLst/>
            <a:ahLst/>
            <a:cxnLst/>
            <a:rect r="r" b="b" t="t" l="l"/>
            <a:pathLst>
              <a:path h="1287317" w="1287317">
                <a:moveTo>
                  <a:pt x="0" y="0"/>
                </a:moveTo>
                <a:lnTo>
                  <a:pt x="1287317" y="0"/>
                </a:lnTo>
                <a:lnTo>
                  <a:pt x="1287317" y="1287316"/>
                </a:lnTo>
                <a:lnTo>
                  <a:pt x="0" y="1287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211437" y="4903596"/>
            <a:ext cx="4130453" cy="7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Python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11437" y="5833603"/>
            <a:ext cx="4130453" cy="115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9"/>
              </a:lnSpc>
            </a:pPr>
            <a:r>
              <a:rPr lang="en-US" sz="314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NLTK + spaCy</a:t>
            </a:r>
          </a:p>
          <a:p>
            <a:pPr algn="ctr" marL="0" indent="0" lvl="0">
              <a:lnSpc>
                <a:spcPts val="4719"/>
              </a:lnSpc>
              <a:spcBef>
                <a:spcPct val="0"/>
              </a:spcBef>
            </a:pPr>
            <a:r>
              <a:rPr lang="en-US" sz="314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NLP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DAGqPUrqz8k</dc:identifier>
  <dcterms:modified xsi:type="dcterms:W3CDTF">2011-08-01T06:04:30Z</dcterms:modified>
  <cp:revision>1</cp:revision>
  <dc:title>Blue &amp; White Practical Uses of AI in EFL Presentation</dc:title>
</cp:coreProperties>
</file>